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202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0DA50-B932-B46E-A880-64C6A51F5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70F7DC-AC13-5D3F-11AE-584F8F299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D021A-B9D5-3C51-EA18-FF61D7FB5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82842-6064-EB6C-7CE3-629EF23E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CE7E2-5618-88F4-8065-5650C2DC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71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8B47D-96C0-2C85-0FF6-5D4B69340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2B11D1-CEC4-058C-C9E6-33DE0571E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203E3-1539-844B-338B-7AFDA52F4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B8458-CCDF-CF9B-26D8-A79672839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2D212-F12C-7E1A-3A30-3284F47AE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031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96F15B-CBA4-CA43-162E-2F7F119800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9DB329-8C04-DA3C-C6B9-B97694A713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711CA-37E2-9CE3-B484-1F3C01F7A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C88BD-DA8B-502A-FD68-32EB071FD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77731-BEDB-31BF-CEB9-F2189040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303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3F85-1D5D-4C6E-1618-0B167AF78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B7C3-36D6-2BDC-002B-E7A7A7C6C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EE2BF-735E-ADFC-2375-C14B5B30E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EC56D-3DA3-3F80-67E6-2F3A5C58E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7B235-BCDA-8B2C-B026-F8F8DEF1F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217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DEEE0-1816-D2EA-D94C-09A547B68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AC28E-66E9-5D9B-BB84-B867AAD58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EA6EA-2EF2-681E-709A-BE229F9AD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BAE40-D5FB-B8D7-26B2-AE00F123B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421C1-89D9-96E5-C3C2-FBD0D4396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685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C3D6-C704-D8E8-F25D-3178AC17D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2FDD1-F8BF-718A-AC19-8E8C602B3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58AB5-3471-C23C-762B-8FA51D532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4414F-A73D-6A04-1C0A-466AC79A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B7BB3-B17F-F9A8-A8B5-57895B066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319867-9601-E762-D720-A4A3361D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50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B2885-6460-8453-90F8-84E7B78A5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0494E-A44D-4A4C-B95D-0F528BDE6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698AF6-32DF-CDB5-C94D-DA8785C46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EB7F65-6BE3-FED5-90F8-5C6CF701D2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D93CA1-58F1-108F-661B-0564C242B0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71B79D-779A-2375-0373-FBF916B9F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FF1538-A22B-7B57-41F5-5F5D4C0EA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91A38-60AA-B7BF-707A-87245D68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840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9997-7B8F-F8B9-95D3-562EA4A4A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193160-C658-2A7D-DCC1-39632896F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8581E9-EDFA-91D6-EFB6-D4256B677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302A28-AA14-B9A3-2476-A81D57456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805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BC6991-845C-2D32-4662-E0746FA1B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848F53-921F-78E0-3FD1-84768A4D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C8D1F-3EA8-8867-E950-8E91D2DEB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936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42250-42BD-2901-E9A4-4941B9DBE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7B094-0DDD-4605-E8FB-DA8AA1DBF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C6380A-08DC-46E5-8815-FB30E4CE4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5F556-714F-2B41-781D-59C93DED4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7DFAE-47BB-0357-99A0-D0CA38A9E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DAFB9F-6388-C4E9-195B-ECA81087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85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3C6D-9524-ABA3-1B10-029759DEE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CA458-CB8D-5B95-F97B-04FA8298DF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07A28-A72B-9DFD-879B-6248F4595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2C09C-966D-32B1-AC84-EDBCF97CF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AC4ACD-D62D-0A65-3DB0-DAE8959C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F1BE2D-1925-CC0B-D681-73FDE941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341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729C1D-0F33-7858-E80F-EFB632E84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64AF9-3B2D-62D4-A377-C3BF7946DD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C4604-1D71-6E19-0516-BC47C2FEAB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73B79E-D16A-4EAD-86FB-D68DED5FDDD1}" type="datetimeFigureOut">
              <a:rPr lang="en-GB" smtClean="0"/>
              <a:t>04/03/2025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8FE64-6BD7-C7B1-2A73-0199DCDF4D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67D1F-D75A-213B-E4CE-C30FE9E43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227847-02A7-46D6-BDB8-F7D6061115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2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292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AB4633-A402-7B38-27DB-AB72EBFF48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3609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450924-E941-3D9D-F3FC-9CEE742BF7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040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345C71-C9DD-C8B1-ABF1-FED6C1E1BD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8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2A67DB-EF20-45A6-F184-CA37D62F24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1917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88D34D-660D-4529-E3C7-E2BE17467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41380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5C98C8A-4534-E730-E0CE-6A5B8532B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0195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29A91-57D5-51B4-3C2C-2523BD71C9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8602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72AD89-9D59-4E37-14E1-68F89D5A0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0376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2AED73-F0A8-DF0F-CB68-48BD3BF68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483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EF8C15-CC6B-B8A1-15E2-E803932E6F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7285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D5F646-635D-EAFF-FCB5-BCFB63944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8526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AD4D71-4FA6-D75C-C79D-2DA86A025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2121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579386-6B8C-238E-C0B5-EDE10F71CD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8345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93AFB3-271F-A554-5C2A-83AA1FCD4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5843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</dc:creator>
  <cp:lastModifiedBy>Andrew</cp:lastModifiedBy>
  <cp:revision>1</cp:revision>
  <dcterms:created xsi:type="dcterms:W3CDTF">2025-03-04T12:04:59Z</dcterms:created>
  <dcterms:modified xsi:type="dcterms:W3CDTF">2025-03-04T12:12:12Z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2025-03-04T12:12:12Z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5bf6057b-fe78-410d-885a-a04ac55f2923</vt:lpwstr>
  </property>
  <property fmtid="{D5CDD505-2E9C-101B-9397-08002B2CF9AE}" pid="7" name="MSIP_Label_defa4170-0d19-0005-0004-bc88714345d2_ActionId">
    <vt:lpwstr>487ce453-c0ea-4ef9-bdab-51265cb921b1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10, 3, 0, 1</vt:lpwstr>
  </property>
</Properties>
</file>

<file path=docProps/thumbnail.jpeg>
</file>